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75" d="100"/>
          <a:sy n="75" d="100"/>
        </p:scale>
        <p:origin x="-2466" y="-24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dirty="0" smtClean="0"/>
              <a:t>Fitting all directions.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43695</TotalTime>
  <Words>232</Words>
  <Application>Microsoft Office PowerPoint</Application>
  <PresentationFormat>On-screen Show (4:3)</PresentationFormat>
  <Paragraphs>34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in simulated Kun</vt:lpstr>
      <vt:lpstr>Fitting Kun calculations in 110 direction to experiment varying amplitude and const background</vt:lpstr>
      <vt:lpstr>Fitting all directions. 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79</cp:revision>
  <dcterms:created xsi:type="dcterms:W3CDTF">2018-11-30T14:46:23Z</dcterms:created>
  <dcterms:modified xsi:type="dcterms:W3CDTF">2019-06-26T09:50:19Z</dcterms:modified>
</cp:coreProperties>
</file>